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336" r:id="rId3"/>
    <p:sldId id="346" r:id="rId4"/>
    <p:sldId id="338" r:id="rId5"/>
    <p:sldId id="337" r:id="rId6"/>
    <p:sldId id="339" r:id="rId7"/>
    <p:sldId id="345" r:id="rId8"/>
    <p:sldId id="347" r:id="rId9"/>
    <p:sldId id="348" r:id="rId10"/>
    <p:sldId id="341" r:id="rId11"/>
    <p:sldId id="327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  <a:srgbClr val="0000CC"/>
    <a:srgbClr val="2603BD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3357" autoAdjust="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25-Oct-12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25-Oct-12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0" y="21336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4" name="Picture 3" descr="AR_WA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5400" y="3810000"/>
            <a:ext cx="6781800" cy="2471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8930"/>
            <a:ext cx="9144000" cy="1354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8153400" cy="17526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Improved </a:t>
            </a:r>
            <a:r>
              <a:rPr lang="en-US" sz="3600" b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crop-livestock </a:t>
            </a:r>
            <a:r>
              <a:rPr lang="en-US" sz="3600" b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management systems for enhanced smallholder income and nutrition </a:t>
            </a:r>
            <a:endParaRPr lang="en-US" sz="3600" b="1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28600" y="3810000"/>
            <a:ext cx="8686800" cy="1676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533400" y="3352800"/>
            <a:ext cx="2819400" cy="2590800"/>
          </a:xfrm>
          <a:prstGeom prst="rect">
            <a:avLst/>
          </a:prstGeom>
        </p:spPr>
        <p:txBody>
          <a:bodyPr/>
          <a:lstStyle/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N. Karbo (Chairman)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R. Abaidoo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E.O. Otchere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G. Gamor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H. Abu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3581400"/>
            <a:ext cx="2819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>
                <a:latin typeface="Arial" pitchFamily="34" charset="0"/>
                <a:cs typeface="Arial" pitchFamily="34" charset="0"/>
              </a:rPr>
              <a:t>S.S. Buah (secretary)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M.S. Abdulai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M. Abdulai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Ben. Alenyorege</a:t>
            </a:r>
          </a:p>
          <a:p>
            <a:pPr marL="400050" indent="-400050">
              <a:buAutoNum type="romanU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Dzormeku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Milestones &amp; possible activities year </a:t>
            </a:r>
            <a:r>
              <a:rPr lang="en-US" sz="4000" dirty="0" smtClean="0"/>
              <a:t>3 Will come later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="" xmlns:p14="http://schemas.microsoft.com/office/powerpoint/2010/main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133600"/>
            <a:ext cx="8686800" cy="44958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Hypothesis 1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Adoption of biophysical technologies under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favourable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institutional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arrangement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will lead to intensification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sustainable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increase in crop-livestock productivity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at farm household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level (</a:t>
            </a:r>
            <a:r>
              <a:rPr lang="en-US" sz="2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aligned to AR hypothesis 2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Hypothesis 2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Improved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processing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crop-livestock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products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will enhance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product utilization, quality nutrition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and household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incomes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aligned to AR hypothesis </a:t>
            </a:r>
            <a:r>
              <a:rPr lang="en-US" sz="24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Two research hypothesis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905000"/>
            <a:ext cx="8686800" cy="44958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Inventory of existing technologies to select best-bet technologies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Integrated Pests management (IPM) to minimize pesticide and environmental degradation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Integrated soil fertility management 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Evaluate new fertilizer formulation for enhanced soil water and fertilizer use efficiency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- crop residue and manure management for increase farm productivity.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95400" y="12192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Activities for Hypothesis 1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905000"/>
            <a:ext cx="8686800" cy="44958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Inventory and promotion of appropriate land preparation methods (no-tillage animal traction etc)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Integrated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housing and feed gardens for improved health and manure production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95400" y="12192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Activities for Hypothesis 1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133600"/>
            <a:ext cx="8686800" cy="44958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Inventory, evaluation and promotion of the most efficient existing processing technologies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Introduction, evaluation and promotion of food commodities (crop and livestock)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Strengthening community seed production systems (food-feed crops, vegetables etc).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Formation of farmers’ business groups and reactivation of  existing groups.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Train on improved food utilization for nutrient retention and  bioavailability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Activities for Hypothesis 2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3000" y="1143000"/>
            <a:ext cx="7620000" cy="685800"/>
          </a:xfrm>
        </p:spPr>
        <p:txBody>
          <a:bodyPr/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Planning year 2 (hypothesis 1)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="" xmlns:p14="http://schemas.microsoft.com/office/powerpoint/2010/main" val="1637670265"/>
              </p:ext>
            </p:extLst>
          </p:nvPr>
        </p:nvGraphicFramePr>
        <p:xfrm>
          <a:off x="381000" y="1828800"/>
          <a:ext cx="8153399" cy="46634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52800"/>
                <a:gridCol w="1600200"/>
                <a:gridCol w="17526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Take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i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nventory and evaluate to select best-bet technologies 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to address biophysical  challenges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CSIR-SARI</a:t>
                      </a:r>
                    </a:p>
                    <a:p>
                      <a:r>
                        <a:rPr lang="en-US" dirty="0" smtClean="0"/>
                        <a:t>KNUST</a:t>
                      </a:r>
                    </a:p>
                    <a:p>
                      <a:r>
                        <a:rPr lang="en-US" dirty="0" smtClean="0"/>
                        <a:t>UDS</a:t>
                      </a:r>
                    </a:p>
                    <a:p>
                      <a:r>
                        <a:rPr lang="en-US" dirty="0" smtClean="0"/>
                        <a:t>CSIR-ARI, </a:t>
                      </a:r>
                      <a:r>
                        <a:rPr lang="en-US" dirty="0" err="1" smtClean="0"/>
                        <a:t>MoFA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r>
                        <a:rPr lang="en-US" baseline="0" dirty="0" smtClean="0"/>
                        <a:t> 2013 – Dec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List of  best-bet technologies</a:t>
                      </a:r>
                    </a:p>
                    <a:p>
                      <a:r>
                        <a:rPr lang="en-US" dirty="0" smtClean="0"/>
                        <a:t>Dec.</a:t>
                      </a:r>
                      <a:r>
                        <a:rPr lang="en-US" baseline="0" dirty="0" smtClean="0"/>
                        <a:t>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00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Integrated Pests management (IPM) to minimize pesticide and environmental degradation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CSIR-SARI</a:t>
                      </a:r>
                    </a:p>
                    <a:p>
                      <a:r>
                        <a:rPr lang="en-US" dirty="0" smtClean="0"/>
                        <a:t>CSIR-ARI</a:t>
                      </a:r>
                    </a:p>
                    <a:p>
                      <a:r>
                        <a:rPr lang="en-US" dirty="0" smtClean="0"/>
                        <a:t>UDS. </a:t>
                      </a:r>
                      <a:r>
                        <a:rPr lang="en-US" dirty="0" err="1" smtClean="0"/>
                        <a:t>MoFA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2013 – Dec 2013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Reports</a:t>
                      </a:r>
                    </a:p>
                    <a:p>
                      <a:r>
                        <a:rPr lang="en-US" dirty="0" smtClean="0"/>
                        <a:t>Dec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Evaluate manure production and  management systems for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improved quality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CSIR-SARI</a:t>
                      </a:r>
                    </a:p>
                    <a:p>
                      <a:r>
                        <a:rPr lang="en-US" dirty="0" smtClean="0"/>
                        <a:t>CSIR-ARI</a:t>
                      </a:r>
                    </a:p>
                    <a:p>
                      <a:r>
                        <a:rPr lang="en-US" dirty="0" smtClean="0"/>
                        <a:t>UDS</a:t>
                      </a:r>
                    </a:p>
                    <a:p>
                      <a:r>
                        <a:rPr lang="en-US" dirty="0" smtClean="0"/>
                        <a:t>KNUST, </a:t>
                      </a:r>
                      <a:r>
                        <a:rPr lang="en-US" dirty="0" err="1" smtClean="0"/>
                        <a:t>MoFA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</a:t>
                      </a:r>
                      <a:r>
                        <a:rPr lang="en-US" baseline="0" dirty="0" smtClean="0"/>
                        <a:t> 2013 – Dec 2013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Reports</a:t>
                      </a:r>
                    </a:p>
                    <a:p>
                      <a:r>
                        <a:rPr lang="en-US" dirty="0" smtClean="0"/>
                        <a:t>Dec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Planning year 2 (hypothesis 1)</a:t>
            </a:r>
            <a:endParaRPr lang="en-US" sz="36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="" xmlns:p14="http://schemas.microsoft.com/office/powerpoint/2010/main" val="1637670265"/>
              </p:ext>
            </p:extLst>
          </p:nvPr>
        </p:nvGraphicFramePr>
        <p:xfrm>
          <a:off x="304800" y="2209800"/>
          <a:ext cx="8382000" cy="43027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52800"/>
                <a:gridCol w="1676400"/>
                <a:gridCol w="16764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Evaluate new fertilizer formulation for enhanced soil water and fertilizer use efficiency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CSIR-SARI</a:t>
                      </a:r>
                    </a:p>
                    <a:p>
                      <a:r>
                        <a:rPr lang="en-US" dirty="0" smtClean="0"/>
                        <a:t>CSIR-ARI</a:t>
                      </a:r>
                    </a:p>
                    <a:p>
                      <a:r>
                        <a:rPr lang="en-US" dirty="0" smtClean="0"/>
                        <a:t>UDS</a:t>
                      </a:r>
                    </a:p>
                    <a:p>
                      <a:r>
                        <a:rPr lang="en-US" dirty="0" smtClean="0"/>
                        <a:t>KNUST, </a:t>
                      </a:r>
                      <a:r>
                        <a:rPr lang="en-US" dirty="0" err="1" smtClean="0"/>
                        <a:t>MoFA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2013 – Dec 2013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Reports</a:t>
                      </a:r>
                    </a:p>
                    <a:p>
                      <a:r>
                        <a:rPr lang="en-US" dirty="0" smtClean="0"/>
                        <a:t>Dec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Evaluate crop varieties with high quality biomass production for livestock feed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CSIR-SARI</a:t>
                      </a:r>
                    </a:p>
                    <a:p>
                      <a:r>
                        <a:rPr lang="en-US" dirty="0" smtClean="0"/>
                        <a:t>CSIR-ARI</a:t>
                      </a:r>
                    </a:p>
                    <a:p>
                      <a:r>
                        <a:rPr lang="en-US" dirty="0" smtClean="0"/>
                        <a:t>UDS</a:t>
                      </a:r>
                    </a:p>
                    <a:p>
                      <a:r>
                        <a:rPr lang="en-US" dirty="0" smtClean="0"/>
                        <a:t>KNUST, </a:t>
                      </a:r>
                      <a:r>
                        <a:rPr lang="en-US" dirty="0" err="1" smtClean="0"/>
                        <a:t>MoFA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2013 – Dec 2013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Reports</a:t>
                      </a:r>
                    </a:p>
                    <a:p>
                      <a:r>
                        <a:rPr lang="en-US" dirty="0" smtClean="0"/>
                        <a:t>Dec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Integrated housing and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feed gardens for improved health and manure production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CSIR-SARI</a:t>
                      </a:r>
                    </a:p>
                    <a:p>
                      <a:r>
                        <a:rPr lang="en-US" dirty="0" smtClean="0"/>
                        <a:t>CSIR-ARI</a:t>
                      </a:r>
                    </a:p>
                    <a:p>
                      <a:r>
                        <a:rPr lang="en-US" dirty="0" smtClean="0"/>
                        <a:t>UDS, </a:t>
                      </a:r>
                      <a:r>
                        <a:rPr lang="en-US" dirty="0" err="1" smtClean="0"/>
                        <a:t>MoFA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Janu</a:t>
                      </a:r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2013 </a:t>
                      </a:r>
                      <a:r>
                        <a:rPr lang="en-US" baseline="0" dirty="0" smtClean="0"/>
                        <a:t>– Dec 2013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Reports</a:t>
                      </a:r>
                    </a:p>
                    <a:p>
                      <a:r>
                        <a:rPr lang="en-US" dirty="0" smtClean="0"/>
                        <a:t>Dec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Planning year 2 (hypothesis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2)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="" xmlns:p14="http://schemas.microsoft.com/office/powerpoint/2010/main" val="1637670265"/>
              </p:ext>
            </p:extLst>
          </p:nvPr>
        </p:nvGraphicFramePr>
        <p:xfrm>
          <a:off x="381000" y="2133600"/>
          <a:ext cx="8153399" cy="43027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52800"/>
                <a:gridCol w="1600200"/>
                <a:gridCol w="17526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Inventory, evaluation and promotion of the most efficient existing processing technologies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KNUST</a:t>
                      </a:r>
                    </a:p>
                    <a:p>
                      <a:r>
                        <a:rPr lang="en-US" dirty="0" smtClean="0"/>
                        <a:t>UDS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r>
                        <a:rPr lang="en-US" baseline="0" dirty="0" smtClean="0"/>
                        <a:t> 2013 – Dec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List of  efficient  technologies</a:t>
                      </a:r>
                    </a:p>
                    <a:p>
                      <a:r>
                        <a:rPr lang="en-US" dirty="0" smtClean="0"/>
                        <a:t>Dec.</a:t>
                      </a:r>
                      <a:r>
                        <a:rPr lang="en-US" baseline="0" dirty="0" smtClean="0"/>
                        <a:t>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0076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Introduction, evaluation and promotion of food commodities (crop and livestock)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CSIR-SARI</a:t>
                      </a:r>
                    </a:p>
                    <a:p>
                      <a:r>
                        <a:rPr lang="en-US" dirty="0" smtClean="0"/>
                        <a:t>CSIR-ARI</a:t>
                      </a:r>
                    </a:p>
                    <a:p>
                      <a:r>
                        <a:rPr lang="en-US" dirty="0" smtClean="0"/>
                        <a:t>UDS. </a:t>
                      </a:r>
                      <a:r>
                        <a:rPr lang="en-US" dirty="0" err="1" smtClean="0"/>
                        <a:t>MoFA</a:t>
                      </a:r>
                      <a:r>
                        <a:rPr lang="en-US" dirty="0" smtClean="0"/>
                        <a:t>, GHS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2013 – Dec 2013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Reports</a:t>
                      </a:r>
                    </a:p>
                    <a:p>
                      <a:r>
                        <a:rPr lang="en-US" dirty="0" smtClean="0"/>
                        <a:t>Dec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Strengthening community seed production systems (food-feed crops, vegetables etc).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CSIR-SARI</a:t>
                      </a:r>
                    </a:p>
                    <a:p>
                      <a:r>
                        <a:rPr lang="en-US" dirty="0" smtClean="0"/>
                        <a:t>CSIR-ARI</a:t>
                      </a:r>
                    </a:p>
                    <a:p>
                      <a:r>
                        <a:rPr lang="en-US" dirty="0" smtClean="0"/>
                        <a:t>KNUST, </a:t>
                      </a:r>
                      <a:r>
                        <a:rPr lang="en-US" dirty="0" err="1" smtClean="0"/>
                        <a:t>MoFA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Jan</a:t>
                      </a:r>
                      <a:r>
                        <a:rPr lang="en-US" baseline="0" dirty="0" smtClean="0"/>
                        <a:t> 2013 – Dec 2013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Reports</a:t>
                      </a:r>
                    </a:p>
                    <a:p>
                      <a:r>
                        <a:rPr lang="en-US" dirty="0" smtClean="0"/>
                        <a:t>Dec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Planning year 2 (hypothesis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2)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="" xmlns:p14="http://schemas.microsoft.com/office/powerpoint/2010/main" val="1637670265"/>
              </p:ext>
            </p:extLst>
          </p:nvPr>
        </p:nvGraphicFramePr>
        <p:xfrm>
          <a:off x="381000" y="2133600"/>
          <a:ext cx="8153399" cy="32004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52800"/>
                <a:gridCol w="1600200"/>
                <a:gridCol w="17526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Formation of farmers’ business groups and reactivation of  existing groups.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CSIR-SARI</a:t>
                      </a:r>
                    </a:p>
                    <a:p>
                      <a:r>
                        <a:rPr lang="en-US" dirty="0" smtClean="0"/>
                        <a:t>CSIR-ARI</a:t>
                      </a:r>
                    </a:p>
                    <a:p>
                      <a:r>
                        <a:rPr lang="en-US" dirty="0" smtClean="0"/>
                        <a:t>UDS. </a:t>
                      </a:r>
                      <a:r>
                        <a:rPr lang="en-US" dirty="0" err="1" smtClean="0"/>
                        <a:t>MoFA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r>
                        <a:rPr lang="en-US" baseline="0" dirty="0" smtClean="0"/>
                        <a:t> 2013 – Dec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List of  efficient  technologies</a:t>
                      </a:r>
                    </a:p>
                    <a:p>
                      <a:r>
                        <a:rPr lang="en-US" dirty="0" smtClean="0"/>
                        <a:t>Dec.</a:t>
                      </a:r>
                      <a:r>
                        <a:rPr lang="en-US" baseline="0" dirty="0" smtClean="0"/>
                        <a:t>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0076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Train on improved food utilization for nutrient retention and  bioavailability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UDS. </a:t>
                      </a:r>
                      <a:r>
                        <a:rPr lang="en-US" dirty="0" err="1" smtClean="0"/>
                        <a:t>MoFA</a:t>
                      </a:r>
                      <a:r>
                        <a:rPr lang="en-US" dirty="0" smtClean="0"/>
                        <a:t>, GHS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2013 – Dec 2013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Reports</a:t>
                      </a:r>
                    </a:p>
                    <a:p>
                      <a:r>
                        <a:rPr lang="en-US" dirty="0" smtClean="0"/>
                        <a:t>Dec 2013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W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template_WA</Template>
  <TotalTime>1219</TotalTime>
  <Words>612</Words>
  <Application>Microsoft Office PowerPoint</Application>
  <PresentationFormat>On-screen Show (4:3)</PresentationFormat>
  <Paragraphs>142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Africa RISING presentations template_WA</vt:lpstr>
      <vt:lpstr>Slide 1</vt:lpstr>
      <vt:lpstr>Slide 2</vt:lpstr>
      <vt:lpstr>Slide 3</vt:lpstr>
      <vt:lpstr>Slide 4</vt:lpstr>
      <vt:lpstr>Slide 5</vt:lpstr>
      <vt:lpstr>Planning year 2 (hypothesis 1)</vt:lpstr>
      <vt:lpstr>Planning year 2 (hypothesis 1)</vt:lpstr>
      <vt:lpstr>Planning year 2 (hypothesis 2)</vt:lpstr>
      <vt:lpstr>Planning year 2 (hypothesis 2)</vt:lpstr>
      <vt:lpstr>Milestones &amp; possible activities year 3 Will come later</vt:lpstr>
      <vt:lpstr>Slide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IITA</dc:creator>
  <cp:lastModifiedBy>Dr. S.S. Buah</cp:lastModifiedBy>
  <cp:revision>254</cp:revision>
  <cp:lastPrinted>2011-10-06T11:45:23Z</cp:lastPrinted>
  <dcterms:created xsi:type="dcterms:W3CDTF">2012-10-19T07:48:16Z</dcterms:created>
  <dcterms:modified xsi:type="dcterms:W3CDTF">2012-10-25T15:19:42Z</dcterms:modified>
</cp:coreProperties>
</file>